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77" r:id="rId2"/>
    <p:sldId id="350" r:id="rId3"/>
    <p:sldId id="359" r:id="rId4"/>
    <p:sldId id="357" r:id="rId5"/>
    <p:sldId id="297" r:id="rId6"/>
    <p:sldId id="358" r:id="rId7"/>
    <p:sldId id="351" r:id="rId8"/>
    <p:sldId id="352" r:id="rId9"/>
    <p:sldId id="353" r:id="rId10"/>
    <p:sldId id="354" r:id="rId11"/>
    <p:sldId id="360" r:id="rId12"/>
    <p:sldId id="355" r:id="rId13"/>
    <p:sldId id="356" r:id="rId14"/>
    <p:sldId id="361" r:id="rId15"/>
    <p:sldId id="363" r:id="rId16"/>
    <p:sldId id="3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218FB-EF3A-5142-9A99-ADBDD32F863F}" v="34" dt="2025-05-20T05:55:49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83380"/>
  </p:normalViewPr>
  <p:slideViewPr>
    <p:cSldViewPr snapToGrid="0" snapToObjects="1">
      <p:cViewPr varScale="1">
        <p:scale>
          <a:sx n="102" d="100"/>
          <a:sy n="102" d="100"/>
        </p:scale>
        <p:origin x="976" y="176"/>
      </p:cViewPr>
      <p:guideLst/>
    </p:cSldViewPr>
  </p:slideViewPr>
  <p:outlineViewPr>
    <p:cViewPr>
      <p:scale>
        <a:sx n="33" d="100"/>
        <a:sy n="33" d="100"/>
      </p:scale>
      <p:origin x="0" y="-4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Collins" userId="f0f0a85c-b2a0-435c-9928-9cc6f175e919" providerId="ADAL" clId="{6D0218FB-EF3A-5142-9A99-ADBDD32F863F}"/>
    <pc:docChg chg="custSel addSld modSld">
      <pc:chgData name="Jason Collins" userId="f0f0a85c-b2a0-435c-9928-9cc6f175e919" providerId="ADAL" clId="{6D0218FB-EF3A-5142-9A99-ADBDD32F863F}" dt="2025-05-20T05:55:49.262" v="53"/>
      <pc:docMkLst>
        <pc:docMk/>
      </pc:docMkLst>
      <pc:sldChg chg="addSp modSp mod modAnim">
        <pc:chgData name="Jason Collins" userId="f0f0a85c-b2a0-435c-9928-9cc6f175e919" providerId="ADAL" clId="{6D0218FB-EF3A-5142-9A99-ADBDD32F863F}" dt="2025-05-20T05:53:56.231" v="8"/>
        <pc:sldMkLst>
          <pc:docMk/>
          <pc:sldMk cId="2301832629" sldId="277"/>
        </pc:sldMkLst>
        <pc:picChg chg="add mod">
          <ac:chgData name="Jason Collins" userId="f0f0a85c-b2a0-435c-9928-9cc6f175e919" providerId="ADAL" clId="{6D0218FB-EF3A-5142-9A99-ADBDD32F863F}" dt="2025-05-20T05:53:54.161" v="7" actId="1076"/>
          <ac:picMkLst>
            <pc:docMk/>
            <pc:sldMk cId="2301832629" sldId="277"/>
            <ac:picMk id="3" creationId="{0AE2A2F1-3F13-C51B-0D91-338FA5CECD9E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25.067" v="20"/>
        <pc:sldMkLst>
          <pc:docMk/>
          <pc:sldMk cId="0" sldId="297"/>
        </pc:sldMkLst>
        <pc:picChg chg="add mod">
          <ac:chgData name="Jason Collins" userId="f0f0a85c-b2a0-435c-9928-9cc6f175e919" providerId="ADAL" clId="{6D0218FB-EF3A-5142-9A99-ADBDD32F863F}" dt="2025-05-20T05:54:24.329" v="19" actId="1076"/>
          <ac:picMkLst>
            <pc:docMk/>
            <pc:sldMk cId="0" sldId="297"/>
            <ac:picMk id="4" creationId="{1AF02390-9BFC-DBCB-9D13-7BC7FF64B94E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06.091" v="11"/>
        <pc:sldMkLst>
          <pc:docMk/>
          <pc:sldMk cId="505934020" sldId="350"/>
        </pc:sldMkLst>
        <pc:picChg chg="add mod">
          <ac:chgData name="Jason Collins" userId="f0f0a85c-b2a0-435c-9928-9cc6f175e919" providerId="ADAL" clId="{6D0218FB-EF3A-5142-9A99-ADBDD32F863F}" dt="2025-05-20T05:54:04.096" v="10" actId="1076"/>
          <ac:picMkLst>
            <pc:docMk/>
            <pc:sldMk cId="505934020" sldId="350"/>
            <ac:picMk id="4" creationId="{D6A1417C-63D2-CE76-0421-201FD1941DEE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44.014" v="26"/>
        <pc:sldMkLst>
          <pc:docMk/>
          <pc:sldMk cId="3215073955" sldId="351"/>
        </pc:sldMkLst>
        <pc:picChg chg="add mod">
          <ac:chgData name="Jason Collins" userId="f0f0a85c-b2a0-435c-9928-9cc6f175e919" providerId="ADAL" clId="{6D0218FB-EF3A-5142-9A99-ADBDD32F863F}" dt="2025-05-20T05:54:42.214" v="25" actId="1076"/>
          <ac:picMkLst>
            <pc:docMk/>
            <pc:sldMk cId="3215073955" sldId="351"/>
            <ac:picMk id="4" creationId="{E33A1D6D-1DB2-DE0F-5500-726A3936CAA0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51.679" v="29"/>
        <pc:sldMkLst>
          <pc:docMk/>
          <pc:sldMk cId="4148565202" sldId="352"/>
        </pc:sldMkLst>
        <pc:picChg chg="add mod">
          <ac:chgData name="Jason Collins" userId="f0f0a85c-b2a0-435c-9928-9cc6f175e919" providerId="ADAL" clId="{6D0218FB-EF3A-5142-9A99-ADBDD32F863F}" dt="2025-05-20T05:54:50.683" v="28" actId="1076"/>
          <ac:picMkLst>
            <pc:docMk/>
            <pc:sldMk cId="4148565202" sldId="352"/>
            <ac:picMk id="4" creationId="{74D7BF78-3C81-0B85-5BAC-68CDC31DA3FF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00.946" v="32"/>
        <pc:sldMkLst>
          <pc:docMk/>
          <pc:sldMk cId="1896214466" sldId="353"/>
        </pc:sldMkLst>
        <pc:picChg chg="add mod">
          <ac:chgData name="Jason Collins" userId="f0f0a85c-b2a0-435c-9928-9cc6f175e919" providerId="ADAL" clId="{6D0218FB-EF3A-5142-9A99-ADBDD32F863F}" dt="2025-05-20T05:55:00.089" v="31" actId="1076"/>
          <ac:picMkLst>
            <pc:docMk/>
            <pc:sldMk cId="1896214466" sldId="353"/>
            <ac:picMk id="4" creationId="{ED82B38E-BBEF-7927-FFE1-5089121421BA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07.029" v="35"/>
        <pc:sldMkLst>
          <pc:docMk/>
          <pc:sldMk cId="2992286076" sldId="354"/>
        </pc:sldMkLst>
        <pc:picChg chg="add mod">
          <ac:chgData name="Jason Collins" userId="f0f0a85c-b2a0-435c-9928-9cc6f175e919" providerId="ADAL" clId="{6D0218FB-EF3A-5142-9A99-ADBDD32F863F}" dt="2025-05-20T05:55:06.210" v="34" actId="1076"/>
          <ac:picMkLst>
            <pc:docMk/>
            <pc:sldMk cId="2992286076" sldId="354"/>
            <ac:picMk id="4" creationId="{72BCCD0A-C32D-0140-02F1-54B21E5EC31D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19.579" v="41"/>
        <pc:sldMkLst>
          <pc:docMk/>
          <pc:sldMk cId="3521989835" sldId="355"/>
        </pc:sldMkLst>
        <pc:picChg chg="add mod">
          <ac:chgData name="Jason Collins" userId="f0f0a85c-b2a0-435c-9928-9cc6f175e919" providerId="ADAL" clId="{6D0218FB-EF3A-5142-9A99-ADBDD32F863F}" dt="2025-05-20T05:55:18.718" v="40" actId="1076"/>
          <ac:picMkLst>
            <pc:docMk/>
            <pc:sldMk cId="3521989835" sldId="355"/>
            <ac:picMk id="4" creationId="{3A5A7DAB-5818-8423-A7DA-3131A5D60736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25.646" v="44"/>
        <pc:sldMkLst>
          <pc:docMk/>
          <pc:sldMk cId="1588227898" sldId="356"/>
        </pc:sldMkLst>
        <pc:picChg chg="add mod">
          <ac:chgData name="Jason Collins" userId="f0f0a85c-b2a0-435c-9928-9cc6f175e919" providerId="ADAL" clId="{6D0218FB-EF3A-5142-9A99-ADBDD32F863F}" dt="2025-05-20T05:55:24.719" v="43" actId="1076"/>
          <ac:picMkLst>
            <pc:docMk/>
            <pc:sldMk cId="1588227898" sldId="356"/>
            <ac:picMk id="2" creationId="{CAA5808C-9765-F8F7-B8A8-1C482BEFFBC5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18.264" v="17"/>
        <pc:sldMkLst>
          <pc:docMk/>
          <pc:sldMk cId="1903293353" sldId="357"/>
        </pc:sldMkLst>
        <pc:picChg chg="add mod">
          <ac:chgData name="Jason Collins" userId="f0f0a85c-b2a0-435c-9928-9cc6f175e919" providerId="ADAL" clId="{6D0218FB-EF3A-5142-9A99-ADBDD32F863F}" dt="2025-05-20T05:54:17.084" v="16" actId="1076"/>
          <ac:picMkLst>
            <pc:docMk/>
            <pc:sldMk cId="1903293353" sldId="357"/>
            <ac:picMk id="4" creationId="{6265D2B1-29F3-2675-3C05-E61A464C9069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31.580" v="23"/>
        <pc:sldMkLst>
          <pc:docMk/>
          <pc:sldMk cId="2906320412" sldId="358"/>
        </pc:sldMkLst>
        <pc:picChg chg="add mod">
          <ac:chgData name="Jason Collins" userId="f0f0a85c-b2a0-435c-9928-9cc6f175e919" providerId="ADAL" clId="{6D0218FB-EF3A-5142-9A99-ADBDD32F863F}" dt="2025-05-20T05:54:30.680" v="22" actId="1076"/>
          <ac:picMkLst>
            <pc:docMk/>
            <pc:sldMk cId="2906320412" sldId="358"/>
            <ac:picMk id="4" creationId="{43D05D14-D84A-7084-7D3A-9979056414E1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4:11.953" v="14"/>
        <pc:sldMkLst>
          <pc:docMk/>
          <pc:sldMk cId="7470115" sldId="359"/>
        </pc:sldMkLst>
        <pc:picChg chg="add mod">
          <ac:chgData name="Jason Collins" userId="f0f0a85c-b2a0-435c-9928-9cc6f175e919" providerId="ADAL" clId="{6D0218FB-EF3A-5142-9A99-ADBDD32F863F}" dt="2025-05-20T05:54:11.046" v="13" actId="1076"/>
          <ac:picMkLst>
            <pc:docMk/>
            <pc:sldMk cId="7470115" sldId="359"/>
            <ac:picMk id="4" creationId="{89483B90-2D8A-17BB-9258-7DFA006A6452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13.350" v="38"/>
        <pc:sldMkLst>
          <pc:docMk/>
          <pc:sldMk cId="167706875" sldId="360"/>
        </pc:sldMkLst>
        <pc:picChg chg="add mod">
          <ac:chgData name="Jason Collins" userId="f0f0a85c-b2a0-435c-9928-9cc6f175e919" providerId="ADAL" clId="{6D0218FB-EF3A-5142-9A99-ADBDD32F863F}" dt="2025-05-20T05:55:12.559" v="37" actId="1076"/>
          <ac:picMkLst>
            <pc:docMk/>
            <pc:sldMk cId="167706875" sldId="360"/>
            <ac:picMk id="4" creationId="{69949DEB-335B-3183-68CD-81FCDD287320}"/>
          </ac:picMkLst>
        </pc:picChg>
      </pc:sldChg>
      <pc:sldChg chg="addSp modSp mod modAnim">
        <pc:chgData name="Jason Collins" userId="f0f0a85c-b2a0-435c-9928-9cc6f175e919" providerId="ADAL" clId="{6D0218FB-EF3A-5142-9A99-ADBDD32F863F}" dt="2025-05-20T05:55:32.061" v="47"/>
        <pc:sldMkLst>
          <pc:docMk/>
          <pc:sldMk cId="79294232" sldId="361"/>
        </pc:sldMkLst>
        <pc:spChg chg="mod">
          <ac:chgData name="Jason Collins" userId="f0f0a85c-b2a0-435c-9928-9cc6f175e919" providerId="ADAL" clId="{6D0218FB-EF3A-5142-9A99-ADBDD32F863F}" dt="2025-05-20T05:41:56.175" v="1" actId="20577"/>
          <ac:spMkLst>
            <pc:docMk/>
            <pc:sldMk cId="79294232" sldId="361"/>
            <ac:spMk id="3" creationId="{020EF479-6500-8218-DF26-196561D53C90}"/>
          </ac:spMkLst>
        </pc:spChg>
        <pc:picChg chg="add mod">
          <ac:chgData name="Jason Collins" userId="f0f0a85c-b2a0-435c-9928-9cc6f175e919" providerId="ADAL" clId="{6D0218FB-EF3A-5142-9A99-ADBDD32F863F}" dt="2025-05-20T05:55:31.129" v="46" actId="1076"/>
          <ac:picMkLst>
            <pc:docMk/>
            <pc:sldMk cId="79294232" sldId="361"/>
            <ac:picMk id="4" creationId="{7981CC8C-2639-E6C7-7CC0-BF71D1CFCD84}"/>
          </ac:picMkLst>
        </pc:picChg>
      </pc:sldChg>
      <pc:sldChg chg="addSp delSp modSp mod delAnim modAnim">
        <pc:chgData name="Jason Collins" userId="f0f0a85c-b2a0-435c-9928-9cc6f175e919" providerId="ADAL" clId="{6D0218FB-EF3A-5142-9A99-ADBDD32F863F}" dt="2025-05-20T05:55:49.262" v="53"/>
        <pc:sldMkLst>
          <pc:docMk/>
          <pc:sldMk cId="4029659751" sldId="362"/>
        </pc:sldMkLst>
        <pc:picChg chg="add del mod">
          <ac:chgData name="Jason Collins" userId="f0f0a85c-b2a0-435c-9928-9cc6f175e919" providerId="ADAL" clId="{6D0218FB-EF3A-5142-9A99-ADBDD32F863F}" dt="2025-05-20T05:53:40.805" v="5" actId="478"/>
          <ac:picMkLst>
            <pc:docMk/>
            <pc:sldMk cId="4029659751" sldId="362"/>
            <ac:picMk id="4" creationId="{0FF1BC81-E319-735F-E00B-C31E8B8AEDCF}"/>
          </ac:picMkLst>
        </pc:picChg>
        <pc:picChg chg="add mod">
          <ac:chgData name="Jason Collins" userId="f0f0a85c-b2a0-435c-9928-9cc6f175e919" providerId="ADAL" clId="{6D0218FB-EF3A-5142-9A99-ADBDD32F863F}" dt="2025-05-20T05:55:47.337" v="52" actId="1076"/>
          <ac:picMkLst>
            <pc:docMk/>
            <pc:sldMk cId="4029659751" sldId="362"/>
            <ac:picMk id="5" creationId="{45313C48-7D3B-41CA-FFA7-0D35CD39C3C9}"/>
          </ac:picMkLst>
        </pc:picChg>
      </pc:sldChg>
      <pc:sldChg chg="addSp modSp add mod modAnim">
        <pc:chgData name="Jason Collins" userId="f0f0a85c-b2a0-435c-9928-9cc6f175e919" providerId="ADAL" clId="{6D0218FB-EF3A-5142-9A99-ADBDD32F863F}" dt="2025-05-20T05:55:41.041" v="50"/>
        <pc:sldMkLst>
          <pc:docMk/>
          <pc:sldMk cId="74770420" sldId="363"/>
        </pc:sldMkLst>
        <pc:picChg chg="add mod">
          <ac:chgData name="Jason Collins" userId="f0f0a85c-b2a0-435c-9928-9cc6f175e919" providerId="ADAL" clId="{6D0218FB-EF3A-5142-9A99-ADBDD32F863F}" dt="2025-05-20T05:55:38.939" v="49" actId="1076"/>
          <ac:picMkLst>
            <pc:docMk/>
            <pc:sldMk cId="74770420" sldId="363"/>
            <ac:picMk id="4" creationId="{65A54928-FDAE-7DE3-7461-A56BB6C262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8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4B19-607B-B942-B14B-DB932692D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3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C6F0645-197D-B84F-B675-88DE6BD559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291617"/>
            <a:ext cx="3550507" cy="230751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2089539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3362941"/>
            <a:ext cx="5670619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F13B9-1247-F34B-A392-F9E28C093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302" y="2291617"/>
            <a:ext cx="1684454" cy="229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9A93-1F8F-3447-A5DD-76B2726A6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530" y="0"/>
            <a:ext cx="710973" cy="22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3C822-ADCD-2D46-9609-52E133B6A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376" y="4586288"/>
            <a:ext cx="1407458" cy="2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973433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Ac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2543833"/>
            <a:ext cx="5670619" cy="27653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 would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2CA02-5619-624F-A973-2319DAB02C15}"/>
              </a:ext>
            </a:extLst>
          </p:cNvPr>
          <p:cNvSpPr/>
          <p:nvPr userDrawn="1"/>
        </p:nvSpPr>
        <p:spPr>
          <a:xfrm>
            <a:off x="6266046" y="5515276"/>
            <a:ext cx="365760" cy="1342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D2F0AF-EA09-B44A-BA29-1E0081E85CDB}"/>
              </a:ext>
            </a:extLst>
          </p:cNvPr>
          <p:cNvCxnSpPr>
            <a:cxnSpLocks/>
          </p:cNvCxnSpPr>
          <p:nvPr userDrawn="1"/>
        </p:nvCxnSpPr>
        <p:spPr>
          <a:xfrm>
            <a:off x="6035675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423A92-648F-B041-B3DE-B949C6337207}"/>
              </a:ext>
            </a:extLst>
          </p:cNvPr>
          <p:cNvCxnSpPr>
            <a:cxnSpLocks/>
          </p:cNvCxnSpPr>
          <p:nvPr userDrawn="1"/>
        </p:nvCxnSpPr>
        <p:spPr>
          <a:xfrm>
            <a:off x="6782172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B39B04-92E5-BF44-A749-1972D25D3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AE0ADC-615D-6448-A454-8E3BFDFE3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0" b="10407"/>
          <a:stretch/>
        </p:blipFill>
        <p:spPr>
          <a:xfrm>
            <a:off x="1874133" y="0"/>
            <a:ext cx="8508357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9262" y="2201937"/>
            <a:ext cx="5809126" cy="34176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lang="en-AU" sz="2900" smtClean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599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3511028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8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836509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640677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9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28" r:id="rId11"/>
    <p:sldLayoutId id="2147483688" r:id="rId12"/>
    <p:sldLayoutId id="2147483729" r:id="rId13"/>
    <p:sldLayoutId id="2147483720" r:id="rId14"/>
    <p:sldLayoutId id="2147483703" r:id="rId15"/>
    <p:sldLayoutId id="2147483727" r:id="rId16"/>
    <p:sldLayoutId id="2147483721" r:id="rId17"/>
    <p:sldLayoutId id="2147483723" r:id="rId18"/>
    <p:sldLayoutId id="2147483724" r:id="rId19"/>
    <p:sldLayoutId id="2147483722" r:id="rId20"/>
    <p:sldLayoutId id="2147483725" r:id="rId21"/>
    <p:sldLayoutId id="2147483730" r:id="rId22"/>
    <p:sldLayoutId id="2147483731" r:id="rId23"/>
    <p:sldLayoutId id="2147483732" r:id="rId24"/>
    <p:sldLayoutId id="214748373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/>
              <a:t>Rationality</a:t>
            </a:r>
            <a:endParaRPr lang="en-AU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2" name="Picture 1" descr="A picture containing scissors&#10;&#10;Description automatically generated">
            <a:extLst>
              <a:ext uri="{FF2B5EF4-FFF2-40B4-BE49-F238E27FC236}">
                <a16:creationId xmlns:a16="http://schemas.microsoft.com/office/drawing/2014/main" id="{55886B3E-836D-A8BF-EA33-B61AFCEE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D984C4-4C5B-74DA-A11A-A66F2D002122}"/>
              </a:ext>
            </a:extLst>
          </p:cNvPr>
          <p:cNvSpPr/>
          <p:nvPr/>
        </p:nvSpPr>
        <p:spPr>
          <a:xfrm>
            <a:off x="3313020" y="701028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B25A8-5AEF-55C2-EA11-2E0D153741BC}"/>
              </a:ext>
            </a:extLst>
          </p:cNvPr>
          <p:cNvSpPr/>
          <p:nvPr/>
        </p:nvSpPr>
        <p:spPr>
          <a:xfrm>
            <a:off x="1430040" y="3782025"/>
            <a:ext cx="1800000" cy="180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B5F92A-1578-FD5A-11C1-742C37C0FB77}"/>
              </a:ext>
            </a:extLst>
          </p:cNvPr>
          <p:cNvSpPr/>
          <p:nvPr/>
        </p:nvSpPr>
        <p:spPr>
          <a:xfrm>
            <a:off x="5196000" y="3782025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95341-23B0-B912-D17E-3A45F4761475}"/>
              </a:ext>
            </a:extLst>
          </p:cNvPr>
          <p:cNvSpPr txBox="1"/>
          <p:nvPr/>
        </p:nvSpPr>
        <p:spPr>
          <a:xfrm>
            <a:off x="8532395" y="2351983"/>
            <a:ext cx="1896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/>
              <a:t>$17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D873D-039E-C64B-9C65-BDC43525FB0B}"/>
              </a:ext>
            </a:extLst>
          </p:cNvPr>
          <p:cNvCxnSpPr>
            <a:cxnSpLocks/>
            <a:stCxn id="2" idx="5"/>
            <a:endCxn id="7" idx="0"/>
          </p:cNvCxnSpPr>
          <p:nvPr/>
        </p:nvCxnSpPr>
        <p:spPr>
          <a:xfrm>
            <a:off x="4849416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653175-A658-F1D0-A976-A7DC37E5043E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flipV="1">
            <a:off x="2330040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2A48C-CB1D-FD80-6EBE-D30836E4515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>
            <a:off x="3230040" y="4682025"/>
            <a:ext cx="19659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69BBDA-A0BE-C348-F509-D48E2A46D71F}"/>
              </a:ext>
            </a:extLst>
          </p:cNvPr>
          <p:cNvSpPr txBox="1"/>
          <p:nvPr/>
        </p:nvSpPr>
        <p:spPr>
          <a:xfrm>
            <a:off x="2695701" y="2531805"/>
            <a:ext cx="5982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BB549-6753-5731-430F-C24C2CB1AA9A}"/>
              </a:ext>
            </a:extLst>
          </p:cNvPr>
          <p:cNvSpPr txBox="1"/>
          <p:nvPr/>
        </p:nvSpPr>
        <p:spPr>
          <a:xfrm>
            <a:off x="5196000" y="2501028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143B9-B5DE-3FD7-9A29-952F88FECA1B}"/>
              </a:ext>
            </a:extLst>
          </p:cNvPr>
          <p:cNvSpPr txBox="1"/>
          <p:nvPr/>
        </p:nvSpPr>
        <p:spPr>
          <a:xfrm>
            <a:off x="3895465" y="4266526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D68AC1C-683B-4DF7-BC97-1B438445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299228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8CFB-8042-003F-4414-F892FA8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A8A69C0-5B4D-0A53-2760-4C11054B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Preference ordering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38B18DB-3BAE-D63F-223A-9169E6BEF6D9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cs typeface="Arial"/>
              </a:rPr>
              <a:t>Completeness: One ordering</a:t>
            </a:r>
          </a:p>
        </p:txBody>
      </p:sp>
    </p:spTree>
    <p:extLst>
      <p:ext uri="{BB962C8B-B14F-4D97-AF65-F5344CB8AC3E}">
        <p14:creationId xmlns:p14="http://schemas.microsoft.com/office/powerpoint/2010/main" val="16770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DCD3430-1FE6-3F3A-D00B-BE6D9835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Preference ordering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D7AD7BA-000A-8506-B317-CDD4FED4C70D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cs typeface="Arial"/>
              </a:rPr>
              <a:t>Completeness: One ordering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cs typeface="Arial"/>
              </a:rPr>
              <a:t>Transitivity: No cycles</a:t>
            </a:r>
          </a:p>
        </p:txBody>
      </p:sp>
    </p:spTree>
    <p:extLst>
      <p:ext uri="{BB962C8B-B14F-4D97-AF65-F5344CB8AC3E}">
        <p14:creationId xmlns:p14="http://schemas.microsoft.com/office/powerpoint/2010/main" val="352198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hrowing money into a trash can&#10;&#10;Description automatically generated">
            <a:extLst>
              <a:ext uri="{FF2B5EF4-FFF2-40B4-BE49-F238E27FC236}">
                <a16:creationId xmlns:a16="http://schemas.microsoft.com/office/drawing/2014/main" id="{7E3195AD-1CC9-498A-BD4C-11228F7E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429"/>
            <a:ext cx="4209142" cy="4209142"/>
          </a:xfrm>
          <a:prstGeom prst="rect">
            <a:avLst/>
          </a:prstGeom>
        </p:spPr>
      </p:pic>
      <p:pic>
        <p:nvPicPr>
          <p:cNvPr id="7" name="Picture 6" descr="A person giving a money to another person&#10;&#10;Description automatically generated">
            <a:extLst>
              <a:ext uri="{FF2B5EF4-FFF2-40B4-BE49-F238E27FC236}">
                <a16:creationId xmlns:a16="http://schemas.microsoft.com/office/drawing/2014/main" id="{B1A7F65C-5B09-D858-0E8D-3A2D92A0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836" y="1324429"/>
            <a:ext cx="4234164" cy="4234164"/>
          </a:xfrm>
          <a:prstGeom prst="rect">
            <a:avLst/>
          </a:prstGeom>
        </p:spPr>
      </p:pic>
      <p:pic>
        <p:nvPicPr>
          <p:cNvPr id="9" name="Picture 8" descr="A drawing of a money bag&#10;&#10;Description automatically generated">
            <a:extLst>
              <a:ext uri="{FF2B5EF4-FFF2-40B4-BE49-F238E27FC236}">
                <a16:creationId xmlns:a16="http://schemas.microsoft.com/office/drawing/2014/main" id="{297A8FD5-8D41-39F3-E424-66E4EEFF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079" y="1324429"/>
            <a:ext cx="4209142" cy="4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2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227D8-739C-5FAF-BE7B-1076916B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FB10CF8-1AFE-CE8F-1FB0-F44C0A56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Independence of irrelevant alternatives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0EF479-6500-8218-DF26-196561D53C90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GB" sz="2400" dirty="0">
                <a:solidFill>
                  <a:schemeClr val="tx1"/>
                </a:solidFill>
              </a:rPr>
              <a:t>A new option shouldn't flip how you rank two existing options.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en-GB" sz="2400" dirty="0"/>
          </a:p>
          <a:p>
            <a:endParaRPr lang="en-AU" sz="2400" dirty="0">
              <a:solidFill>
                <a:schemeClr val="tx1"/>
              </a:solidFill>
            </a:endParaRP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3360-D259-AEDF-9CC7-0585FC01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A9F1CBA-FBBD-B338-A4E0-7268DF3B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Independence of irrelevant 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BAEA7AE9-03B9-799A-1865-4CC68D79A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GB" sz="2400" dirty="0">
                    <a:solidFill>
                      <a:schemeClr val="tx1"/>
                    </a:solidFill>
                  </a:rPr>
                  <a:t>A new option shouldn't flip how you rank two existing options.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I</a:t>
                </a:r>
                <a:r>
                  <a:rPr lang="en-GB" sz="2400" dirty="0"/>
                  <a:t>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/>
                  <a:t> in choice set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400" dirty="0"/>
                  <a:t>, then:</a:t>
                </a:r>
              </a:p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/>
                  <a:t> in choice set T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GB" sz="2400" dirty="0"/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BAEA7AE9-03B9-799A-1865-4CC68D79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  <a:blipFill>
                <a:blip r:embed="rId4"/>
                <a:stretch>
                  <a:fillRect l="-926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7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17C0-2079-B4B8-0A25-3596B36E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18EE4B9-AB27-A9C4-94F3-ABE1330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Independence of irrelevant alternatives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DA8964C-0352-3DA8-8037-A826C28004D9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2400" dirty="0">
                <a:solidFill>
                  <a:schemeClr val="tx1"/>
                </a:solidFill>
              </a:rPr>
              <a:t>Context independent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AU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2400" dirty="0"/>
              <a:t>Simplifies economic models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AU" sz="2400" dirty="0"/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AU" sz="2400" dirty="0">
                <a:solidFill>
                  <a:schemeClr val="tx1"/>
                </a:solidFill>
              </a:rPr>
              <a:t>Avoid manipulation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65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0C37BF1-65DB-F4BD-1AA4-C047EDC7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Rationality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14A2907-D328-EDF0-61A4-A8A1EFF5FE49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AU" sz="2400" dirty="0"/>
              <a:t>e</a:t>
            </a:r>
            <a:r>
              <a:rPr lang="en-AU" sz="2400" dirty="0">
                <a:solidFill>
                  <a:schemeClr val="tx1"/>
                </a:solidFill>
              </a:rPr>
              <a:t>conomics rationality ≠ lay rationality</a:t>
            </a: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3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B055-B545-2D86-5264-A5DB79C4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4BEF9C8-904D-26FC-D2B5-A9DE9232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Completeness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9D3376B-11BC-D565-AABA-B617B2CB87E6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GB" sz="2400" dirty="0">
                <a:solidFill>
                  <a:schemeClr val="tx1"/>
                </a:solidFill>
              </a:rPr>
              <a:t>An agent can always compare any two options</a:t>
            </a:r>
            <a:endParaRPr lang="en-AU" sz="2400" dirty="0">
              <a:solidFill>
                <a:schemeClr val="tx1"/>
              </a:solidFill>
            </a:endParaRPr>
          </a:p>
          <a:p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D71C8-D4B5-888D-47F8-CF06443BB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A76D98F-5729-F0D7-8A70-ACAE5195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Completeness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C2281FD7-B457-1A37-FCF9-C0E9DCE86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GB" sz="2400" dirty="0">
                    <a:solidFill>
                      <a:schemeClr val="tx1"/>
                    </a:solidFill>
                  </a:rPr>
                  <a:t>An agent can always compare any two options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, either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≽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≽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 (or both).</a:t>
                </a:r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C2281FD7-B457-1A37-FCF9-C0E9DCE86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  <a:blipFill>
                <a:blip r:embed="rId4"/>
                <a:stretch>
                  <a:fillRect l="-926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29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DE25B51-1D37-FE97-08EF-DD12E6031FDD}"/>
              </a:ext>
            </a:extLst>
          </p:cNvPr>
          <p:cNvSpPr txBox="1">
            <a:spLocks/>
          </p:cNvSpPr>
          <p:nvPr/>
        </p:nvSpPr>
        <p:spPr>
          <a:xfrm>
            <a:off x="627854" y="1388298"/>
            <a:ext cx="10957594" cy="408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GB" sz="2400" dirty="0">
                <a:solidFill>
                  <a:schemeClr val="tx1"/>
                </a:solidFill>
              </a:rPr>
              <a:t>If a person prefers A to B and B to C, they will prefer A to C.</a:t>
            </a:r>
            <a:endParaRPr lang="en-AU" sz="2400" dirty="0">
              <a:solidFill>
                <a:schemeClr val="tx1"/>
              </a:solidFill>
            </a:endParaRPr>
          </a:p>
          <a:p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F7A1C8F9-7024-BDD7-A934-6668D440D6C2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10957594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endParaRPr lang="en-US" sz="3600" dirty="0">
              <a:cs typeface="Arial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CA56F87-4526-F88C-53B4-5A560A42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E2FEE-09A8-C100-527B-F9E84EFDB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62AAA51F-0A43-9337-FC00-D6FB539F6E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GB" sz="2400" dirty="0">
                    <a:solidFill>
                      <a:schemeClr val="tx1"/>
                    </a:solidFill>
                  </a:rPr>
                  <a:t>If a person prefers A to B and B to C, they will prefer A to C.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endParaRPr lang="en-GB" sz="2400" dirty="0">
                  <a:solidFill>
                    <a:schemeClr val="tx1"/>
                  </a:solidFill>
                  <a:cs typeface="Arial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≽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≽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≽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cs typeface="Arial"/>
                  </a:rPr>
                  <a:t>.</a:t>
                </a:r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  <a:p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5">
                <a:extLst>
                  <a:ext uri="{FF2B5EF4-FFF2-40B4-BE49-F238E27FC236}">
                    <a16:creationId xmlns:a16="http://schemas.microsoft.com/office/drawing/2014/main" id="{62AAA51F-0A43-9337-FC00-D6FB539F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" y="1388298"/>
                <a:ext cx="10957594" cy="4081404"/>
              </a:xfrm>
              <a:prstGeom prst="rect">
                <a:avLst/>
              </a:prstGeom>
              <a:blipFill>
                <a:blip r:embed="rId4"/>
                <a:stretch>
                  <a:fillRect l="-926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044183BE-F4C2-0908-A1AC-88BEB8997442}"/>
              </a:ext>
            </a:extLst>
          </p:cNvPr>
          <p:cNvSpPr txBox="1">
            <a:spLocks/>
          </p:cNvSpPr>
          <p:nvPr/>
        </p:nvSpPr>
        <p:spPr>
          <a:xfrm>
            <a:off x="1287227" y="3189665"/>
            <a:ext cx="10957594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endParaRPr lang="en-US" sz="3600" dirty="0">
              <a:cs typeface="Arial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A60E3C-8027-852F-4C53-F8368D1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290632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D984C4-4C5B-74DA-A11A-A66F2D002122}"/>
              </a:ext>
            </a:extLst>
          </p:cNvPr>
          <p:cNvSpPr/>
          <p:nvPr/>
        </p:nvSpPr>
        <p:spPr>
          <a:xfrm>
            <a:off x="3313020" y="701028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B25A8-5AEF-55C2-EA11-2E0D153741BC}"/>
              </a:ext>
            </a:extLst>
          </p:cNvPr>
          <p:cNvSpPr/>
          <p:nvPr/>
        </p:nvSpPr>
        <p:spPr>
          <a:xfrm>
            <a:off x="1430040" y="3782025"/>
            <a:ext cx="1800000" cy="180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B5F92A-1578-FD5A-11C1-742C37C0FB77}"/>
              </a:ext>
            </a:extLst>
          </p:cNvPr>
          <p:cNvSpPr/>
          <p:nvPr/>
        </p:nvSpPr>
        <p:spPr>
          <a:xfrm>
            <a:off x="5196000" y="3782025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95341-23B0-B912-D17E-3A45F4761475}"/>
              </a:ext>
            </a:extLst>
          </p:cNvPr>
          <p:cNvSpPr txBox="1"/>
          <p:nvPr/>
        </p:nvSpPr>
        <p:spPr>
          <a:xfrm>
            <a:off x="8532395" y="2351983"/>
            <a:ext cx="1896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/>
              <a:t>$20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D873D-039E-C64B-9C65-BDC43525FB0B}"/>
              </a:ext>
            </a:extLst>
          </p:cNvPr>
          <p:cNvCxnSpPr>
            <a:cxnSpLocks/>
            <a:stCxn id="2" idx="5"/>
            <a:endCxn id="7" idx="0"/>
          </p:cNvCxnSpPr>
          <p:nvPr/>
        </p:nvCxnSpPr>
        <p:spPr>
          <a:xfrm>
            <a:off x="4849416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653175-A658-F1D0-A976-A7DC37E5043E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flipV="1">
            <a:off x="2330040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2A48C-CB1D-FD80-6EBE-D30836E4515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>
            <a:off x="3230040" y="4682025"/>
            <a:ext cx="19659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69BBDA-A0BE-C348-F509-D48E2A46D71F}"/>
              </a:ext>
            </a:extLst>
          </p:cNvPr>
          <p:cNvSpPr txBox="1"/>
          <p:nvPr/>
        </p:nvSpPr>
        <p:spPr>
          <a:xfrm>
            <a:off x="2695701" y="2531805"/>
            <a:ext cx="5982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BB549-6753-5731-430F-C24C2CB1AA9A}"/>
              </a:ext>
            </a:extLst>
          </p:cNvPr>
          <p:cNvSpPr txBox="1"/>
          <p:nvPr/>
        </p:nvSpPr>
        <p:spPr>
          <a:xfrm>
            <a:off x="5196000" y="2501028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143B9-B5DE-3FD7-9A29-952F88FECA1B}"/>
              </a:ext>
            </a:extLst>
          </p:cNvPr>
          <p:cNvSpPr txBox="1"/>
          <p:nvPr/>
        </p:nvSpPr>
        <p:spPr>
          <a:xfrm>
            <a:off x="3895465" y="4266526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0C1CD43-C8E6-3AEC-680D-C3B32769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32150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D984C4-4C5B-74DA-A11A-A66F2D002122}"/>
              </a:ext>
            </a:extLst>
          </p:cNvPr>
          <p:cNvSpPr/>
          <p:nvPr/>
        </p:nvSpPr>
        <p:spPr>
          <a:xfrm>
            <a:off x="3313020" y="701028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B25A8-5AEF-55C2-EA11-2E0D153741BC}"/>
              </a:ext>
            </a:extLst>
          </p:cNvPr>
          <p:cNvSpPr/>
          <p:nvPr/>
        </p:nvSpPr>
        <p:spPr>
          <a:xfrm>
            <a:off x="1430040" y="3782025"/>
            <a:ext cx="1800000" cy="18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B5F92A-1578-FD5A-11C1-742C37C0FB77}"/>
              </a:ext>
            </a:extLst>
          </p:cNvPr>
          <p:cNvSpPr/>
          <p:nvPr/>
        </p:nvSpPr>
        <p:spPr>
          <a:xfrm>
            <a:off x="5196000" y="3782025"/>
            <a:ext cx="1800000" cy="180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95341-23B0-B912-D17E-3A45F4761475}"/>
              </a:ext>
            </a:extLst>
          </p:cNvPr>
          <p:cNvSpPr txBox="1"/>
          <p:nvPr/>
        </p:nvSpPr>
        <p:spPr>
          <a:xfrm>
            <a:off x="8532395" y="2351983"/>
            <a:ext cx="1896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/>
              <a:t>$19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D873D-039E-C64B-9C65-BDC43525FB0B}"/>
              </a:ext>
            </a:extLst>
          </p:cNvPr>
          <p:cNvCxnSpPr>
            <a:cxnSpLocks/>
            <a:stCxn id="2" idx="5"/>
            <a:endCxn id="7" idx="0"/>
          </p:cNvCxnSpPr>
          <p:nvPr/>
        </p:nvCxnSpPr>
        <p:spPr>
          <a:xfrm>
            <a:off x="4849416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653175-A658-F1D0-A976-A7DC37E5043E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flipV="1">
            <a:off x="2330040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2A48C-CB1D-FD80-6EBE-D30836E4515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>
            <a:off x="3230040" y="4682025"/>
            <a:ext cx="19659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69BBDA-A0BE-C348-F509-D48E2A46D71F}"/>
              </a:ext>
            </a:extLst>
          </p:cNvPr>
          <p:cNvSpPr txBox="1"/>
          <p:nvPr/>
        </p:nvSpPr>
        <p:spPr>
          <a:xfrm>
            <a:off x="2695701" y="2531805"/>
            <a:ext cx="5982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BB549-6753-5731-430F-C24C2CB1AA9A}"/>
              </a:ext>
            </a:extLst>
          </p:cNvPr>
          <p:cNvSpPr txBox="1"/>
          <p:nvPr/>
        </p:nvSpPr>
        <p:spPr>
          <a:xfrm>
            <a:off x="5196000" y="2501028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143B9-B5DE-3FD7-9A29-952F88FECA1B}"/>
              </a:ext>
            </a:extLst>
          </p:cNvPr>
          <p:cNvSpPr txBox="1"/>
          <p:nvPr/>
        </p:nvSpPr>
        <p:spPr>
          <a:xfrm>
            <a:off x="3895465" y="4266526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73B4CBD-4AAE-ECFB-0C3A-6FA55485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414856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D984C4-4C5B-74DA-A11A-A66F2D002122}"/>
              </a:ext>
            </a:extLst>
          </p:cNvPr>
          <p:cNvSpPr/>
          <p:nvPr/>
        </p:nvSpPr>
        <p:spPr>
          <a:xfrm>
            <a:off x="3313020" y="701028"/>
            <a:ext cx="1800000" cy="18000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6B25A8-5AEF-55C2-EA11-2E0D153741BC}"/>
              </a:ext>
            </a:extLst>
          </p:cNvPr>
          <p:cNvSpPr/>
          <p:nvPr/>
        </p:nvSpPr>
        <p:spPr>
          <a:xfrm>
            <a:off x="1430040" y="3782025"/>
            <a:ext cx="1800000" cy="18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B5F92A-1578-FD5A-11C1-742C37C0FB77}"/>
              </a:ext>
            </a:extLst>
          </p:cNvPr>
          <p:cNvSpPr/>
          <p:nvPr/>
        </p:nvSpPr>
        <p:spPr>
          <a:xfrm>
            <a:off x="5196000" y="3782025"/>
            <a:ext cx="1800000" cy="18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95341-23B0-B912-D17E-3A45F4761475}"/>
              </a:ext>
            </a:extLst>
          </p:cNvPr>
          <p:cNvSpPr txBox="1"/>
          <p:nvPr/>
        </p:nvSpPr>
        <p:spPr>
          <a:xfrm>
            <a:off x="8532395" y="2351983"/>
            <a:ext cx="1896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/>
              <a:t>$18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D873D-039E-C64B-9C65-BDC43525FB0B}"/>
              </a:ext>
            </a:extLst>
          </p:cNvPr>
          <p:cNvCxnSpPr>
            <a:cxnSpLocks/>
            <a:stCxn id="2" idx="5"/>
            <a:endCxn id="7" idx="0"/>
          </p:cNvCxnSpPr>
          <p:nvPr/>
        </p:nvCxnSpPr>
        <p:spPr>
          <a:xfrm>
            <a:off x="4849416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653175-A658-F1D0-A976-A7DC37E5043E}"/>
              </a:ext>
            </a:extLst>
          </p:cNvPr>
          <p:cNvCxnSpPr>
            <a:cxnSpLocks/>
            <a:stCxn id="5" idx="0"/>
            <a:endCxn id="2" idx="3"/>
          </p:cNvCxnSpPr>
          <p:nvPr/>
        </p:nvCxnSpPr>
        <p:spPr>
          <a:xfrm flipV="1">
            <a:off x="2330040" y="2237424"/>
            <a:ext cx="1246584" cy="1544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22A48C-CB1D-FD80-6EBE-D30836E45157}"/>
              </a:ext>
            </a:extLst>
          </p:cNvPr>
          <p:cNvCxnSpPr>
            <a:cxnSpLocks/>
            <a:stCxn id="7" idx="2"/>
            <a:endCxn id="5" idx="6"/>
          </p:cNvCxnSpPr>
          <p:nvPr/>
        </p:nvCxnSpPr>
        <p:spPr>
          <a:xfrm flipH="1">
            <a:off x="3230040" y="4682025"/>
            <a:ext cx="19659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69BBDA-A0BE-C348-F509-D48E2A46D71F}"/>
              </a:ext>
            </a:extLst>
          </p:cNvPr>
          <p:cNvSpPr txBox="1"/>
          <p:nvPr/>
        </p:nvSpPr>
        <p:spPr>
          <a:xfrm>
            <a:off x="2695701" y="2531805"/>
            <a:ext cx="5982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BB549-6753-5731-430F-C24C2CB1AA9A}"/>
              </a:ext>
            </a:extLst>
          </p:cNvPr>
          <p:cNvSpPr txBox="1"/>
          <p:nvPr/>
        </p:nvSpPr>
        <p:spPr>
          <a:xfrm>
            <a:off x="5196000" y="2501028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C143B9-B5DE-3FD7-9A29-952F88FECA1B}"/>
              </a:ext>
            </a:extLst>
          </p:cNvPr>
          <p:cNvSpPr txBox="1"/>
          <p:nvPr/>
        </p:nvSpPr>
        <p:spPr>
          <a:xfrm>
            <a:off x="3895465" y="4266526"/>
            <a:ext cx="63511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800" dirty="0"/>
              <a:t>≻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947BD6F-C307-2864-1187-8BDCE8F9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189621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21877</TotalTime>
  <Words>234</Words>
  <Application>Microsoft Macintosh PowerPoint</Application>
  <PresentationFormat>Widescreen</PresentationFormat>
  <Paragraphs>75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Helvetica</vt:lpstr>
      <vt:lpstr>Office Theme</vt:lpstr>
      <vt:lpstr>PowerPoint Presentation</vt:lpstr>
      <vt:lpstr>Rationality</vt:lpstr>
      <vt:lpstr>Completeness</vt:lpstr>
      <vt:lpstr>Completeness</vt:lpstr>
      <vt:lpstr>Transitivity</vt:lpstr>
      <vt:lpstr>Transitivity</vt:lpstr>
      <vt:lpstr>Transitivity</vt:lpstr>
      <vt:lpstr>Transitivity</vt:lpstr>
      <vt:lpstr>Transitivity</vt:lpstr>
      <vt:lpstr>Transitivity</vt:lpstr>
      <vt:lpstr>Preference ordering</vt:lpstr>
      <vt:lpstr>Preference ordering</vt:lpstr>
      <vt:lpstr>PowerPoint Presentation</vt:lpstr>
      <vt:lpstr>Independence of irrelevant alternatives</vt:lpstr>
      <vt:lpstr>Independence of irrelevant alternatives</vt:lpstr>
      <vt:lpstr>Independence of irrelevant alternatives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72</cp:revision>
  <dcterms:created xsi:type="dcterms:W3CDTF">2022-02-14T06:08:26Z</dcterms:created>
  <dcterms:modified xsi:type="dcterms:W3CDTF">2025-08-19T21:00:37Z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